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67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7" r:id="rId15"/>
    <p:sldId id="271" r:id="rId16"/>
    <p:sldId id="279" r:id="rId17"/>
    <p:sldId id="273" r:id="rId1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86702" autoAdjust="0"/>
  </p:normalViewPr>
  <p:slideViewPr>
    <p:cSldViewPr snapToGrid="0">
      <p:cViewPr varScale="1">
        <p:scale>
          <a:sx n="98" d="100"/>
          <a:sy n="98" d="100"/>
        </p:scale>
        <p:origin x="11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42DD0-B595-406A-B426-15108940C2B6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28CB1-253D-4598-B767-E5EC89905AD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1528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/>
              <a:t>Siden starten har HUR jobbet godt og har etter hvert befestet seg og blitt synlig både i Hallingdal og utenfor egen region.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A28CB1-253D-4598-B767-E5EC89905ADC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8107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Godtgjørelse</a:t>
            </a:r>
            <a:r>
              <a:rPr lang="nb-NO" baseline="0" dirty="0"/>
              <a:t> for hvert møte.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A28CB1-253D-4598-B767-E5EC89905ADC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4118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3119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0685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377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791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6620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582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901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306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766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127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8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0D9B5-8DF6-4DB3-A972-87AB7E325A4D}" type="datetimeFigureOut">
              <a:rPr lang="nb-NO" smtClean="0"/>
              <a:t>14.10.2024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3EF4F-AE60-4827-A2DA-A1E5C2DDE1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12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ufdir.no/fagstotte/produkter/ungdomsrad/#heading-contentlink-115198" TargetMode="External"/><Relationship Id="rId2" Type="http://schemas.openxmlformats.org/officeDocument/2006/relationships/hyperlink" Target="https://lovdata.no/forskrift/2006-06-23-724/%C2%A73-4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38839" y="2717074"/>
            <a:ext cx="9144000" cy="2387600"/>
          </a:xfrm>
        </p:spPr>
        <p:txBody>
          <a:bodyPr>
            <a:normAutofit/>
          </a:bodyPr>
          <a:lstStyle/>
          <a:p>
            <a:r>
              <a:rPr lang="nb-NO" dirty="0"/>
              <a:t>HALLINGDAL UNGDOMSRÅD HUR</a:t>
            </a:r>
            <a:br>
              <a:rPr lang="nb-NO" dirty="0"/>
            </a:br>
            <a:r>
              <a:rPr lang="nb-NO" sz="3200" dirty="0"/>
              <a:t>14. oktober 2024</a:t>
            </a:r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198" y="553176"/>
            <a:ext cx="3295876" cy="216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209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Medieansvarlig(e)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Informere og oppdatere om saker som angår HUR og ungdom i Hallingdal på </a:t>
            </a:r>
            <a:r>
              <a:rPr lang="nb-NO" dirty="0" err="1"/>
              <a:t>facebook</a:t>
            </a:r>
            <a:r>
              <a:rPr lang="nb-NO" dirty="0"/>
              <a:t> og </a:t>
            </a:r>
            <a:r>
              <a:rPr lang="nb-NO" dirty="0" err="1"/>
              <a:t>instagram</a:t>
            </a:r>
            <a:r>
              <a:rPr lang="nb-NO" dirty="0"/>
              <a:t>.</a:t>
            </a:r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403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Medlemmer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Møte forberedt – les sakslista til møtet</a:t>
            </a:r>
          </a:p>
          <a:p>
            <a:r>
              <a:rPr lang="nb-NO" dirty="0"/>
              <a:t>Delta aktivt i møtene </a:t>
            </a:r>
          </a:p>
          <a:p>
            <a:r>
              <a:rPr lang="nb-NO" dirty="0"/>
              <a:t>Still spørsmål, ingen spørsmål er dumme. Er det ord og uttrykk du ikke forstår – spør. </a:t>
            </a:r>
          </a:p>
          <a:p>
            <a:r>
              <a:rPr lang="nb-NO" dirty="0"/>
              <a:t>Ha respekt for de andre i rådet, alle skal få ordet</a:t>
            </a:r>
          </a:p>
          <a:p>
            <a:r>
              <a:rPr lang="nb-NO" dirty="0"/>
              <a:t>Være med å påvirke</a:t>
            </a:r>
          </a:p>
          <a:p>
            <a:r>
              <a:rPr lang="nb-NO" dirty="0"/>
              <a:t>Holde seg oppdatert på saker som angår ungdom</a:t>
            </a:r>
          </a:p>
          <a:p>
            <a:r>
              <a:rPr lang="nb-NO" dirty="0"/>
              <a:t>Har du ikke anledning til å delta – gi beskjed i god tid.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743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Godtgjørelse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Leder 600,- pr møte</a:t>
            </a:r>
          </a:p>
          <a:p>
            <a:r>
              <a:rPr lang="nb-NO" dirty="0"/>
              <a:t>Nestleder 400,- pr møte</a:t>
            </a:r>
          </a:p>
          <a:p>
            <a:r>
              <a:rPr lang="nb-NO" dirty="0"/>
              <a:t>Medlemmer 300,- pr møte</a:t>
            </a:r>
          </a:p>
          <a:p>
            <a:endParaRPr lang="nb-NO" dirty="0"/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344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Rett til fri fra skolen og møteplikt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45954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nb-NO" sz="3200" dirty="0"/>
          </a:p>
          <a:p>
            <a:r>
              <a:rPr lang="nb-NO" b="1" dirty="0"/>
              <a:t>Elever i </a:t>
            </a:r>
            <a:r>
              <a:rPr lang="nb-NO" b="1" dirty="0" err="1"/>
              <a:t>vidaregåande</a:t>
            </a:r>
            <a:r>
              <a:rPr lang="nb-NO" b="1" dirty="0"/>
              <a:t> skole</a:t>
            </a:r>
            <a:r>
              <a:rPr lang="nb-NO" dirty="0"/>
              <a:t> kan kreve at inntil ti skoledager dokumenterte fravær per skoleår ikke skal førest på vitnemålet, er det bestemt i </a:t>
            </a:r>
            <a:r>
              <a:rPr lang="nb-NO" u="sng" dirty="0" err="1">
                <a:hlinkClick r:id="rId2"/>
              </a:rPr>
              <a:t>forskriften</a:t>
            </a:r>
            <a:r>
              <a:rPr lang="nb-NO" u="sng" dirty="0">
                <a:hlinkClick r:id="rId2"/>
              </a:rPr>
              <a:t> til opplæringsloven</a:t>
            </a:r>
            <a:endParaRPr lang="nb-NO" u="sng" dirty="0"/>
          </a:p>
          <a:p>
            <a:r>
              <a:rPr lang="nb-NO" b="1" dirty="0"/>
              <a:t>Elever i ungdomsskolen</a:t>
            </a:r>
            <a:r>
              <a:rPr lang="nb-NO" dirty="0"/>
              <a:t> har møteplikt til alle timer. Dette tyder at foreldre må søke om permisjon dersom eleven skal være borte fra skolen av andre grunner enn sjukdom</a:t>
            </a:r>
            <a:endParaRPr lang="nn-NO" dirty="0"/>
          </a:p>
          <a:p>
            <a:r>
              <a:rPr lang="nn-NO" dirty="0"/>
              <a:t>Medlemmer av rådet har plikt til å delta i </a:t>
            </a:r>
            <a:r>
              <a:rPr lang="nn-NO" dirty="0" err="1"/>
              <a:t>møtene</a:t>
            </a:r>
            <a:r>
              <a:rPr lang="nn-NO" dirty="0"/>
              <a:t> til rådet dersom de </a:t>
            </a:r>
            <a:r>
              <a:rPr lang="nn-NO" dirty="0" err="1"/>
              <a:t>ikke</a:t>
            </a:r>
            <a:r>
              <a:rPr lang="nn-NO" dirty="0"/>
              <a:t> har gyldig forfall</a:t>
            </a:r>
            <a:endParaRPr lang="nb-NO" dirty="0">
              <a:hlinkClick r:id="rId3"/>
            </a:endParaRPr>
          </a:p>
          <a:p>
            <a:r>
              <a:rPr lang="nb-NO" dirty="0">
                <a:hlinkClick r:id="rId3"/>
              </a:rPr>
              <a:t>Ungdomsråd - </a:t>
            </a:r>
            <a:r>
              <a:rPr lang="nb-NO" dirty="0" err="1">
                <a:hlinkClick r:id="rId3"/>
              </a:rPr>
              <a:t>ein</a:t>
            </a:r>
            <a:r>
              <a:rPr lang="nb-NO" dirty="0">
                <a:hlinkClick r:id="rId3"/>
              </a:rPr>
              <a:t> </a:t>
            </a:r>
            <a:r>
              <a:rPr lang="nb-NO" dirty="0" err="1">
                <a:hlinkClick r:id="rId3"/>
              </a:rPr>
              <a:t>rettleiar</a:t>
            </a:r>
            <a:r>
              <a:rPr lang="nb-NO" dirty="0">
                <a:hlinkClick r:id="rId3"/>
              </a:rPr>
              <a:t> (bufdir.no)</a:t>
            </a:r>
            <a:endParaRPr lang="nb-NO" dirty="0"/>
          </a:p>
          <a:p>
            <a:endParaRPr lang="nb-NO" dirty="0"/>
          </a:p>
        </p:txBody>
      </p:sp>
      <p:pic>
        <p:nvPicPr>
          <p:cNvPr id="4" name="Pictur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390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Budsjett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10184842" cy="3389470"/>
          </a:xfrm>
        </p:spPr>
        <p:txBody>
          <a:bodyPr>
            <a:normAutofit/>
          </a:bodyPr>
          <a:lstStyle/>
          <a:p>
            <a:r>
              <a:rPr lang="nb-NO" dirty="0"/>
              <a:t>HUR har kr. 180 000 i budsjett pr år</a:t>
            </a:r>
          </a:p>
          <a:p>
            <a:r>
              <a:rPr lang="nb-NO" dirty="0"/>
              <a:t>kr. 80 000 til koordinator for HUR</a:t>
            </a:r>
          </a:p>
          <a:p>
            <a:r>
              <a:rPr lang="nb-NO" dirty="0"/>
              <a:t>Er det ubrukte penger ved årets slutt blir disse satt på bundne fond.</a:t>
            </a:r>
          </a:p>
          <a:p>
            <a:r>
              <a:rPr lang="nb-NO" dirty="0" err="1"/>
              <a:t>Ca</a:t>
            </a:r>
            <a:r>
              <a:rPr lang="nb-NO" dirty="0"/>
              <a:t> kr. 293 000 har ikke blitt brukt de siste årene og er </a:t>
            </a:r>
            <a:r>
              <a:rPr lang="nb-NO"/>
              <a:t>øremerket HUR.</a:t>
            </a:r>
            <a:endParaRPr lang="nb-NO" dirty="0"/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5254" y="5451747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1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21597"/>
            <a:ext cx="10515600" cy="1325563"/>
          </a:xfrm>
        </p:spPr>
        <p:txBody>
          <a:bodyPr/>
          <a:lstStyle/>
          <a:p>
            <a:r>
              <a:rPr lang="nb-NO" dirty="0"/>
              <a:t>Bakgrunn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459547"/>
            <a:ext cx="10515600" cy="4351338"/>
          </a:xfrm>
        </p:spPr>
        <p:txBody>
          <a:bodyPr>
            <a:normAutofit/>
          </a:bodyPr>
          <a:lstStyle/>
          <a:p>
            <a:r>
              <a:rPr lang="nb-NO" dirty="0"/>
              <a:t>Hallingdal Ungdomsråd (HUR) ble opprettet i januar 2010</a:t>
            </a:r>
          </a:p>
          <a:p>
            <a:r>
              <a:rPr lang="nb-NO" dirty="0"/>
              <a:t>I alle våre 6 kommuner finnes det i dag ungdomsråd </a:t>
            </a:r>
          </a:p>
          <a:p>
            <a:r>
              <a:rPr lang="nb-NO" dirty="0"/>
              <a:t>2 representanter fra hvert råd danner i dag HUR</a:t>
            </a:r>
          </a:p>
          <a:p>
            <a:r>
              <a:rPr lang="nb-NO" dirty="0"/>
              <a:t>Vi ser flere eksempler på at HUR gjør en viktig jobb for ungdommene våre og viktigheten av et regionalt ungdomsråd er tydelig </a:t>
            </a:r>
          </a:p>
        </p:txBody>
      </p:sp>
      <p:pic>
        <p:nvPicPr>
          <p:cNvPr id="4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69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Målet med HUR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Styrke ungdomsmiljøet i Hallingdal/ det skal være godt å være ungdom i egen region</a:t>
            </a:r>
          </a:p>
          <a:p>
            <a:r>
              <a:rPr lang="nb-NO" dirty="0"/>
              <a:t>Gi ungdom i Hallingdal medinnflytelse i regionen</a:t>
            </a:r>
          </a:p>
          <a:p>
            <a:r>
              <a:rPr lang="nb-NO" dirty="0"/>
              <a:t>Styrke kontakten mellom ungdom og politikere </a:t>
            </a:r>
          </a:p>
          <a:p>
            <a:r>
              <a:rPr lang="nb-NO" dirty="0"/>
              <a:t>Være en høringsinstans for Regionrådet for Hallingdal der det er aktuelt</a:t>
            </a:r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634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Mandat for HUR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459547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nb-NO" dirty="0"/>
              <a:t>Påvirke og sette fokus på saker som vedkommer ungdom i Hallingdal.</a:t>
            </a:r>
          </a:p>
          <a:p>
            <a:r>
              <a:rPr lang="nb-NO" dirty="0"/>
              <a:t>Stimulere til samfunnsengasjement, medbestemmelse og deltagelse blant ungdom. </a:t>
            </a:r>
          </a:p>
          <a:p>
            <a:r>
              <a:rPr lang="nb-NO" dirty="0"/>
              <a:t>Uttalerett i saker som vedkommer ungdom, ansvar for å følge med i saker i Regionrådet for Hallingdal.</a:t>
            </a:r>
          </a:p>
          <a:p>
            <a:r>
              <a:rPr lang="nb-NO" dirty="0"/>
              <a:t>HUR skal møte i Regionrådet for Hallingdal minst en gang pr år for å fortelle om sitt arbeid. </a:t>
            </a:r>
          </a:p>
          <a:p>
            <a:r>
              <a:rPr lang="nb-NO" dirty="0"/>
              <a:t>Jobbe for felles arrangement og tiltak for ungdom i hele Hallingdal.</a:t>
            </a:r>
          </a:p>
          <a:p>
            <a:r>
              <a:rPr lang="nb-NO" dirty="0"/>
              <a:t>Jobbe mot Fylkeskommunen og Ungdommens fylkesråd </a:t>
            </a:r>
            <a:r>
              <a:rPr lang="nb-NO"/>
              <a:t>i Buskerud (BUFR</a:t>
            </a:r>
            <a:r>
              <a:rPr lang="nb-NO" dirty="0"/>
              <a:t>) med saker som har betydning for ungdom i regionen. </a:t>
            </a:r>
          </a:p>
          <a:p>
            <a:r>
              <a:rPr lang="nb-NO" dirty="0"/>
              <a:t>Forvalte tildelte midler og legge fram årlig regnskap. </a:t>
            </a:r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07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Sammensetning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HUR skal bestå av 2 medlemmer fra hvert ungdomsråd i hver kommune i Hallingdal, totalt 12 medlemmer. </a:t>
            </a:r>
          </a:p>
          <a:p>
            <a:r>
              <a:rPr lang="nb-NO" dirty="0"/>
              <a:t>Rådet velger selv leder, nestleder og medieansvarlig. </a:t>
            </a:r>
          </a:p>
          <a:p>
            <a:r>
              <a:rPr lang="nb-NO" dirty="0"/>
              <a:t>Regionrådet for Hallingdal står for koordinatorfunksjonen til HUR.</a:t>
            </a:r>
          </a:p>
          <a:p>
            <a:r>
              <a:rPr lang="nb-NO" dirty="0"/>
              <a:t>Medlemmene velges for 2 år om gangen. </a:t>
            </a:r>
          </a:p>
          <a:p>
            <a:r>
              <a:rPr lang="nb-NO" dirty="0"/>
              <a:t>Det skal være en balanse mellom begge kjønn.</a:t>
            </a:r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794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Organisering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47765" y="1459547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nb-NO" dirty="0"/>
              <a:t>Møteplan blir satt opp i november hvert år og lagt ut på Regionrådet sine nettsider. </a:t>
            </a:r>
          </a:p>
          <a:p>
            <a:r>
              <a:rPr lang="nb-NO" dirty="0"/>
              <a:t>Leder eller fire medlemmer kan kreve møter utenom oppsatt møteplan.</a:t>
            </a:r>
          </a:p>
          <a:p>
            <a:r>
              <a:rPr lang="nb-NO" dirty="0"/>
              <a:t>Ungdomsrådet er vedtaksføre når alle kommunene er representert eller minst ¾ (9 av 12) av rådets medlemmer er til stede (dette gjelder kun ved viktige avgjørelser).</a:t>
            </a:r>
          </a:p>
          <a:p>
            <a:r>
              <a:rPr lang="nb-NO" dirty="0"/>
              <a:t>Alle vedtak blir gjort med simpelt flertall. </a:t>
            </a:r>
          </a:p>
          <a:p>
            <a:r>
              <a:rPr lang="nb-NO" dirty="0"/>
              <a:t>Alle møter gjennomføres i kommunestyresalen på Gol, om ikke annet er bestemt.</a:t>
            </a:r>
          </a:p>
          <a:p>
            <a:r>
              <a:rPr lang="nb-NO" dirty="0"/>
              <a:t>Post til Hallingdal Ungdomsråd sendes til koordinator for HUR. </a:t>
            </a:r>
          </a:p>
          <a:p>
            <a:r>
              <a:rPr lang="nb-NO" dirty="0"/>
              <a:t>Møtene blir kunngjort på www.regionraadet.no, her blir også alle møteinnkallinger og møtebøker lagt. I tillegg legges innkallinger og møtebøker ut på HUR sin interne </a:t>
            </a:r>
            <a:r>
              <a:rPr lang="nb-NO" dirty="0" err="1"/>
              <a:t>facebook</a:t>
            </a:r>
            <a:r>
              <a:rPr lang="nb-NO" dirty="0"/>
              <a:t> side. </a:t>
            </a:r>
          </a:p>
          <a:p>
            <a:r>
              <a:rPr lang="nb-NO" dirty="0"/>
              <a:t>Møteinnkallinger og møtebøker sendes fast til ordførere, rådmenn, ungdomskonsulenter og daglig leder for Regionrådet. </a:t>
            </a:r>
          </a:p>
          <a:p>
            <a:r>
              <a:rPr lang="nb-NO" dirty="0"/>
              <a:t>Møtene følger vanlig møteskikk med ordstyrer og </a:t>
            </a:r>
            <a:r>
              <a:rPr lang="nb-NO" dirty="0" err="1"/>
              <a:t>taleliste</a:t>
            </a:r>
            <a:r>
              <a:rPr lang="nb-NO" dirty="0"/>
              <a:t>. </a:t>
            </a:r>
          </a:p>
        </p:txBody>
      </p:sp>
      <p:pic>
        <p:nvPicPr>
          <p:cNvPr id="4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483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Møter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Hallingdal Ungdomsråd har 6 møter i året, litt avhengig av behov. </a:t>
            </a:r>
          </a:p>
          <a:p>
            <a:r>
              <a:rPr lang="nb-NO" dirty="0"/>
              <a:t>Ungdomssekretær og ordfører fra hver kommune skal delta på ett møte i året. </a:t>
            </a:r>
          </a:p>
          <a:p>
            <a:r>
              <a:rPr lang="nb-NO" dirty="0"/>
              <a:t>Det arrangeres ungdomskonferanse for alle ungdomsrådene i regi av HUR (Ungdommenes </a:t>
            </a:r>
            <a:r>
              <a:rPr lang="nb-NO" dirty="0" err="1"/>
              <a:t>Hallingting</a:t>
            </a:r>
            <a:r>
              <a:rPr lang="nb-NO" dirty="0"/>
              <a:t>) årlig.</a:t>
            </a:r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993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Leders oppgaver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err="1"/>
              <a:t>Lederen</a:t>
            </a:r>
            <a:r>
              <a:rPr lang="nn-NO" dirty="0"/>
              <a:t> i ungdomsrådet planlegger og leder </a:t>
            </a:r>
            <a:r>
              <a:rPr lang="nn-NO" dirty="0" err="1"/>
              <a:t>møtene</a:t>
            </a:r>
            <a:r>
              <a:rPr lang="nn-NO" dirty="0"/>
              <a:t> og har ansvaret for at sakene blir </a:t>
            </a:r>
            <a:r>
              <a:rPr lang="nn-NO" dirty="0" err="1"/>
              <a:t>fulgt</a:t>
            </a:r>
            <a:r>
              <a:rPr lang="nn-NO" dirty="0"/>
              <a:t> opp. </a:t>
            </a:r>
          </a:p>
          <a:p>
            <a:pPr lvl="1"/>
            <a:r>
              <a:rPr lang="nn-NO" dirty="0"/>
              <a:t>Planlegge </a:t>
            </a:r>
            <a:r>
              <a:rPr lang="nn-NO" dirty="0" err="1"/>
              <a:t>møtene</a:t>
            </a:r>
            <a:r>
              <a:rPr lang="nn-NO" dirty="0"/>
              <a:t> </a:t>
            </a:r>
            <a:r>
              <a:rPr lang="nn-NO" dirty="0" err="1"/>
              <a:t>sammen</a:t>
            </a:r>
            <a:r>
              <a:rPr lang="nn-NO" dirty="0"/>
              <a:t> med sekretær og </a:t>
            </a:r>
            <a:r>
              <a:rPr lang="nn-NO" dirty="0" err="1"/>
              <a:t>nestleder</a:t>
            </a:r>
            <a:r>
              <a:rPr lang="nn-NO" dirty="0"/>
              <a:t>. </a:t>
            </a:r>
          </a:p>
          <a:p>
            <a:r>
              <a:rPr lang="nn-NO" dirty="0" err="1"/>
              <a:t>Lederen</a:t>
            </a:r>
            <a:r>
              <a:rPr lang="nn-NO" dirty="0"/>
              <a:t> kan også ha i </a:t>
            </a:r>
            <a:r>
              <a:rPr lang="nn-NO" dirty="0" err="1"/>
              <a:t>oppgave</a:t>
            </a:r>
            <a:r>
              <a:rPr lang="nn-NO" dirty="0"/>
              <a:t> å være </a:t>
            </a:r>
            <a:r>
              <a:rPr lang="nn-NO" dirty="0" err="1"/>
              <a:t>HURs</a:t>
            </a:r>
            <a:r>
              <a:rPr lang="nn-NO" dirty="0"/>
              <a:t> ansikt </a:t>
            </a:r>
            <a:r>
              <a:rPr lang="nn-NO" dirty="0" err="1"/>
              <a:t>utad</a:t>
            </a:r>
            <a:r>
              <a:rPr lang="nn-NO" dirty="0"/>
              <a:t>.</a:t>
            </a:r>
          </a:p>
          <a:p>
            <a:r>
              <a:rPr lang="nn-NO" dirty="0" err="1"/>
              <a:t>Lederen</a:t>
            </a:r>
            <a:r>
              <a:rPr lang="nn-NO" dirty="0"/>
              <a:t> har et spesielt ansvar for at alle føler seg velkomne i rådet. </a:t>
            </a:r>
          </a:p>
          <a:p>
            <a:r>
              <a:rPr lang="nn-NO" dirty="0"/>
              <a:t>Pass på at alle medlemmene er trygge og tørr å ta ordet. </a:t>
            </a:r>
            <a:endParaRPr lang="nb-NO" dirty="0"/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603" y="5107759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368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Nestleders rolle		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dirty="0" err="1"/>
              <a:t>Nestlederen</a:t>
            </a:r>
            <a:r>
              <a:rPr lang="nn-NO" dirty="0"/>
              <a:t> er den høyre </a:t>
            </a:r>
            <a:r>
              <a:rPr lang="nn-NO" dirty="0" err="1"/>
              <a:t>hånda</a:t>
            </a:r>
            <a:r>
              <a:rPr lang="nn-NO" dirty="0"/>
              <a:t> til </a:t>
            </a:r>
            <a:r>
              <a:rPr lang="nn-NO" dirty="0" err="1"/>
              <a:t>lederen</a:t>
            </a:r>
            <a:r>
              <a:rPr lang="nn-NO" dirty="0"/>
              <a:t>. Er </a:t>
            </a:r>
            <a:r>
              <a:rPr lang="nn-NO" dirty="0" err="1"/>
              <a:t>lederen</a:t>
            </a:r>
            <a:r>
              <a:rPr lang="nn-NO" dirty="0"/>
              <a:t> borte, leder </a:t>
            </a:r>
            <a:r>
              <a:rPr lang="nn-NO" dirty="0" err="1"/>
              <a:t>nestlederen</a:t>
            </a:r>
            <a:r>
              <a:rPr lang="nn-NO" dirty="0"/>
              <a:t> møtet. </a:t>
            </a:r>
          </a:p>
          <a:p>
            <a:r>
              <a:rPr lang="nn-NO" dirty="0"/>
              <a:t>Dersom </a:t>
            </a:r>
            <a:r>
              <a:rPr lang="nn-NO" dirty="0" err="1"/>
              <a:t>lederen</a:t>
            </a:r>
            <a:r>
              <a:rPr lang="nn-NO" dirty="0"/>
              <a:t> har for mye å gjøre, kan </a:t>
            </a:r>
            <a:r>
              <a:rPr lang="nn-NO" dirty="0" err="1"/>
              <a:t>nestlederen</a:t>
            </a:r>
            <a:r>
              <a:rPr lang="nn-NO" dirty="0"/>
              <a:t> hjelpe til og overta noen </a:t>
            </a:r>
            <a:r>
              <a:rPr lang="nn-NO" dirty="0" err="1"/>
              <a:t>oppgaver</a:t>
            </a:r>
            <a:r>
              <a:rPr lang="nn-NO" dirty="0"/>
              <a:t>.</a:t>
            </a:r>
          </a:p>
          <a:p>
            <a:r>
              <a:rPr lang="nb-NO" dirty="0"/>
              <a:t>Ha god kontakt med lederen om hvordan det går med sakene. </a:t>
            </a:r>
          </a:p>
          <a:p>
            <a:r>
              <a:rPr lang="nb-NO" dirty="0"/>
              <a:t>Planlegg møtene sammen med koordinatoren og lederen. </a:t>
            </a:r>
          </a:p>
          <a:p>
            <a:r>
              <a:rPr lang="nb-NO" dirty="0"/>
              <a:t>Hold deg oppdatert om sakene. 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747" y="5160345"/>
            <a:ext cx="2285682" cy="14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599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6BF39B2343644A9564493C38E29F2A" ma:contentTypeVersion="14" ma:contentTypeDescription="Create a new document." ma:contentTypeScope="" ma:versionID="21ff61160e5bd679b1fd3a03c8077808">
  <xsd:schema xmlns:xsd="http://www.w3.org/2001/XMLSchema" xmlns:xs="http://www.w3.org/2001/XMLSchema" xmlns:p="http://schemas.microsoft.com/office/2006/metadata/properties" xmlns:ns2="bf76f19c-f3c2-47eb-94d9-9bfc3fda2e5b" xmlns:ns3="5f4326fb-9d76-45fc-a13a-a26095c81490" xmlns:ns4="d05f8cb7-11be-488f-8b92-c236aa445791" targetNamespace="http://schemas.microsoft.com/office/2006/metadata/properties" ma:root="true" ma:fieldsID="ce43af06fc1fc6e814d1cd048897d846" ns2:_="" ns3:_="" ns4:_="">
    <xsd:import namespace="bf76f19c-f3c2-47eb-94d9-9bfc3fda2e5b"/>
    <xsd:import namespace="5f4326fb-9d76-45fc-a13a-a26095c81490"/>
    <xsd:import namespace="d05f8cb7-11be-488f-8b92-c236aa445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6f19c-f3c2-47eb-94d9-9bfc3fda2e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c9de5fe-e690-41ee-8467-ed0433617b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4326fb-9d76-45fc-a13a-a26095c814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ce4e431-e0b0-4c71-a5c5-863d3d7e3c3f}" ma:internalName="TaxCatchAll" ma:showField="CatchAllData" ma:web="d05f8cb7-11be-488f-8b92-c236aa4457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5f8cb7-11be-488f-8b92-c236aa44579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4326fb-9d76-45fc-a13a-a26095c81490" xsi:nil="true"/>
    <lcf76f155ced4ddcb4097134ff3c332f xmlns="bf76f19c-f3c2-47eb-94d9-9bfc3fda2e5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35E7E0-FE73-44B3-991D-F4AD0158CE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76f19c-f3c2-47eb-94d9-9bfc3fda2e5b"/>
    <ds:schemaRef ds:uri="5f4326fb-9d76-45fc-a13a-a26095c81490"/>
    <ds:schemaRef ds:uri="d05f8cb7-11be-488f-8b92-c236aa4457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2C88C4-E341-490F-B28B-DD10874B812F}">
  <ds:schemaRefs>
    <ds:schemaRef ds:uri="http://schemas.microsoft.com/office/2006/metadata/properties"/>
    <ds:schemaRef ds:uri="http://schemas.microsoft.com/office/infopath/2007/PartnerControls"/>
    <ds:schemaRef ds:uri="5f4326fb-9d76-45fc-a13a-a26095c81490"/>
    <ds:schemaRef ds:uri="bf76f19c-f3c2-47eb-94d9-9bfc3fda2e5b"/>
  </ds:schemaRefs>
</ds:datastoreItem>
</file>

<file path=customXml/itemProps3.xml><?xml version="1.0" encoding="utf-8"?>
<ds:datastoreItem xmlns:ds="http://schemas.openxmlformats.org/officeDocument/2006/customXml" ds:itemID="{4D017053-A394-4A08-A402-BF8AB50557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13003</TotalTime>
  <Words>860</Words>
  <Application>Microsoft Macintosh PowerPoint</Application>
  <PresentationFormat>Widescreen</PresentationFormat>
  <Paragraphs>80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HALLINGDAL UNGDOMSRÅD HUR 14. oktober 2024</vt:lpstr>
      <vt:lpstr>Bakgrunn</vt:lpstr>
      <vt:lpstr>Målet med HUR </vt:lpstr>
      <vt:lpstr>Mandat for HUR</vt:lpstr>
      <vt:lpstr>Sammensetning</vt:lpstr>
      <vt:lpstr>Organisering</vt:lpstr>
      <vt:lpstr>Møter</vt:lpstr>
      <vt:lpstr>Leders oppgaver</vt:lpstr>
      <vt:lpstr>Nestleders rolle  </vt:lpstr>
      <vt:lpstr>Medieansvarlig(e)</vt:lpstr>
      <vt:lpstr>Medlemmer</vt:lpstr>
      <vt:lpstr>Godtgjørelse</vt:lpstr>
      <vt:lpstr>Rett til fri fra skolen og møteplikt</vt:lpstr>
      <vt:lpstr>Budsjett</vt:lpstr>
    </vt:vector>
  </TitlesOfParts>
  <Company>IKT Hallingdal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Kommuenstyret i Hemsedal  8. september 2021</dc:title>
  <dc:creator>Linda Dalene Bjerke</dc:creator>
  <cp:lastModifiedBy>Jorun Utne</cp:lastModifiedBy>
  <cp:revision>64</cp:revision>
  <dcterms:created xsi:type="dcterms:W3CDTF">2021-08-31T08:24:57Z</dcterms:created>
  <dcterms:modified xsi:type="dcterms:W3CDTF">2024-10-14T11:02:01Z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0x0101008A6BF39B2343644A9564493C38E29F2A</vt:lpwstr>
  </property>
</Properties>
</file>